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4" r:id="rId4"/>
    <p:sldId id="268" r:id="rId5"/>
    <p:sldId id="271" r:id="rId6"/>
    <p:sldId id="269" r:id="rId7"/>
    <p:sldId id="265" r:id="rId8"/>
    <p:sldId id="266" r:id="rId9"/>
    <p:sldId id="267" r:id="rId10"/>
    <p:sldId id="27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12.2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2896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MODIS (11/29)</a:t>
            </a:r>
            <a:endParaRPr lang="zh-CN" altLang="en-US" sz="2800" b="1"/>
          </a:p>
        </p:txBody>
      </p:sp>
      <p:pic>
        <p:nvPicPr>
          <p:cNvPr id="2" name="图片 1" descr="modisaod550_20191129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25787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MODIS (11/30)</a:t>
            </a:r>
            <a:endParaRPr lang="en-US" altLang="zh-CN" sz="2800" b="1"/>
          </a:p>
        </p:txBody>
      </p:sp>
      <p:pic>
        <p:nvPicPr>
          <p:cNvPr id="2" name="图片 1" descr="modisaod550_20191130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3559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GCOM-C (11/29)</a:t>
            </a:r>
            <a:endParaRPr lang="en-US" altLang="zh-CN" sz="2800" b="1"/>
          </a:p>
        </p:txBody>
      </p:sp>
      <p:pic>
        <p:nvPicPr>
          <p:cNvPr id="3" name="图片 2" descr="modisaod550_20191128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  <p:pic>
        <p:nvPicPr>
          <p:cNvPr id="2" name="图片 1" descr="gcomcaodp_20191129_Japan_0.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3150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GCOM-C (11/30)</a:t>
            </a:r>
            <a:endParaRPr lang="en-US" altLang="zh-CN" sz="2800" b="1"/>
          </a:p>
        </p:txBody>
      </p:sp>
      <p:pic>
        <p:nvPicPr>
          <p:cNvPr id="3" name="图片 2" descr="modisaod550_20191128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  <p:pic>
        <p:nvPicPr>
          <p:cNvPr id="2" name="图片 1" descr="gcomcaodp_20191130_Japan_0.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34005" y="1121410"/>
            <a:ext cx="6523355" cy="46151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3545" y="1130935"/>
            <a:ext cx="6496050" cy="45961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8685" y="1527810"/>
            <a:ext cx="5294630" cy="38023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4335" y="1136015"/>
            <a:ext cx="6323965" cy="45866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WPS 演示</Application>
  <PresentationFormat>宽屏</PresentationFormat>
  <Paragraphs>22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11.28 Report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13</cp:revision>
  <dcterms:created xsi:type="dcterms:W3CDTF">2019-11-18T10:19:00Z</dcterms:created>
  <dcterms:modified xsi:type="dcterms:W3CDTF">2019-12-02T10:19:22Z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